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61" r:id="rId2"/>
    <p:sldId id="3936" r:id="rId3"/>
    <p:sldId id="885" r:id="rId4"/>
    <p:sldId id="3937" r:id="rId5"/>
    <p:sldId id="3938" r:id="rId6"/>
    <p:sldId id="3280" r:id="rId7"/>
    <p:sldId id="887" r:id="rId8"/>
    <p:sldId id="393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941287-E349-4C0C-90CC-A186BD786A84}" v="17" dt="2022-08-11T14:21:54.2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Targhetta" userId="a1664040-33ea-4ca7-90a0-78aeb50c2181" providerId="ADAL" clId="{AB941287-E349-4C0C-90CC-A186BD786A84}"/>
    <pc:docChg chg="undo custSel addSld delSld modSld sldOrd">
      <pc:chgData name="Bruno Targhetta" userId="a1664040-33ea-4ca7-90a0-78aeb50c2181" providerId="ADAL" clId="{AB941287-E349-4C0C-90CC-A186BD786A84}" dt="2022-08-11T14:31:24.341" v="1093" actId="6549"/>
      <pc:docMkLst>
        <pc:docMk/>
      </pc:docMkLst>
      <pc:sldChg chg="modSp mod">
        <pc:chgData name="Bruno Targhetta" userId="a1664040-33ea-4ca7-90a0-78aeb50c2181" providerId="ADAL" clId="{AB941287-E349-4C0C-90CC-A186BD786A84}" dt="2022-08-10T15:50:27.262" v="1" actId="20577"/>
        <pc:sldMkLst>
          <pc:docMk/>
          <pc:sldMk cId="2888995148" sldId="885"/>
        </pc:sldMkLst>
        <pc:spChg chg="mod">
          <ac:chgData name="Bruno Targhetta" userId="a1664040-33ea-4ca7-90a0-78aeb50c2181" providerId="ADAL" clId="{AB941287-E349-4C0C-90CC-A186BD786A84}" dt="2022-08-10T15:50:27.262" v="1" actId="20577"/>
          <ac:spMkLst>
            <pc:docMk/>
            <pc:sldMk cId="2888995148" sldId="885"/>
            <ac:spMk id="464" creationId="{00000000-0000-0000-0000-000000000000}"/>
          </ac:spMkLst>
        </pc:spChg>
      </pc:sldChg>
      <pc:sldChg chg="del">
        <pc:chgData name="Bruno Targhetta" userId="a1664040-33ea-4ca7-90a0-78aeb50c2181" providerId="ADAL" clId="{AB941287-E349-4C0C-90CC-A186BD786A84}" dt="2022-08-10T15:02:56.370" v="0" actId="47"/>
        <pc:sldMkLst>
          <pc:docMk/>
          <pc:sldMk cId="3544670343" sldId="886"/>
        </pc:sldMkLst>
      </pc:sldChg>
      <pc:sldChg chg="modSp mod">
        <pc:chgData name="Bruno Targhetta" userId="a1664040-33ea-4ca7-90a0-78aeb50c2181" providerId="ADAL" clId="{AB941287-E349-4C0C-90CC-A186BD786A84}" dt="2022-08-10T16:22:36.225" v="657" actId="6549"/>
        <pc:sldMkLst>
          <pc:docMk/>
          <pc:sldMk cId="4136296425" sldId="887"/>
        </pc:sldMkLst>
        <pc:spChg chg="mod">
          <ac:chgData name="Bruno Targhetta" userId="a1664040-33ea-4ca7-90a0-78aeb50c2181" providerId="ADAL" clId="{AB941287-E349-4C0C-90CC-A186BD786A84}" dt="2022-08-10T16:22:36.225" v="657" actId="6549"/>
          <ac:spMkLst>
            <pc:docMk/>
            <pc:sldMk cId="4136296425" sldId="887"/>
            <ac:spMk id="102" creationId="{00000000-0000-0000-0000-000000000000}"/>
          </ac:spMkLst>
        </pc:spChg>
      </pc:sldChg>
      <pc:sldChg chg="addSp delSp modSp add mod">
        <pc:chgData name="Bruno Targhetta" userId="a1664040-33ea-4ca7-90a0-78aeb50c2181" providerId="ADAL" clId="{AB941287-E349-4C0C-90CC-A186BD786A84}" dt="2022-08-11T14:25:18.997" v="983" actId="1076"/>
        <pc:sldMkLst>
          <pc:docMk/>
          <pc:sldMk cId="3807861652" sldId="3280"/>
        </pc:sldMkLst>
        <pc:spChg chg="add mod">
          <ac:chgData name="Bruno Targhetta" userId="a1664040-33ea-4ca7-90a0-78aeb50c2181" providerId="ADAL" clId="{AB941287-E349-4C0C-90CC-A186BD786A84}" dt="2022-08-11T14:25:15.397" v="982" actId="1076"/>
          <ac:spMkLst>
            <pc:docMk/>
            <pc:sldMk cId="3807861652" sldId="3280"/>
            <ac:spMk id="2" creationId="{7C5802A3-C6DC-64D8-EA8E-98C93070BBB8}"/>
          </ac:spMkLst>
        </pc:spChg>
        <pc:spChg chg="add mod">
          <ac:chgData name="Bruno Targhetta" userId="a1664040-33ea-4ca7-90a0-78aeb50c2181" providerId="ADAL" clId="{AB941287-E349-4C0C-90CC-A186BD786A84}" dt="2022-08-11T14:25:04.775" v="979" actId="14100"/>
          <ac:spMkLst>
            <pc:docMk/>
            <pc:sldMk cId="3807861652" sldId="3280"/>
            <ac:spMk id="3" creationId="{54FA04A3-01A5-6F52-A99F-1B688479EC29}"/>
          </ac:spMkLst>
        </pc:spChg>
        <pc:spChg chg="add mod">
          <ac:chgData name="Bruno Targhetta" userId="a1664040-33ea-4ca7-90a0-78aeb50c2181" providerId="ADAL" clId="{AB941287-E349-4C0C-90CC-A186BD786A84}" dt="2022-08-11T14:25:18.997" v="983" actId="1076"/>
          <ac:spMkLst>
            <pc:docMk/>
            <pc:sldMk cId="3807861652" sldId="3280"/>
            <ac:spMk id="4" creationId="{5CCC06C8-F87B-6327-309D-D3D528305BD2}"/>
          </ac:spMkLst>
        </pc:spChg>
        <pc:spChg chg="del">
          <ac:chgData name="Bruno Targhetta" userId="a1664040-33ea-4ca7-90a0-78aeb50c2181" providerId="ADAL" clId="{AB941287-E349-4C0C-90CC-A186BD786A84}" dt="2022-08-11T14:23:48.048" v="963" actId="478"/>
          <ac:spMkLst>
            <pc:docMk/>
            <pc:sldMk cId="3807861652" sldId="3280"/>
            <ac:spMk id="18" creationId="{5FF8A2AB-B31E-FC4D-8283-C8B59EC496DD}"/>
          </ac:spMkLst>
        </pc:spChg>
        <pc:spChg chg="del">
          <ac:chgData name="Bruno Targhetta" userId="a1664040-33ea-4ca7-90a0-78aeb50c2181" providerId="ADAL" clId="{AB941287-E349-4C0C-90CC-A186BD786A84}" dt="2022-08-11T14:23:46.558" v="962" actId="478"/>
          <ac:spMkLst>
            <pc:docMk/>
            <pc:sldMk cId="3807861652" sldId="3280"/>
            <ac:spMk id="19" creationId="{39012D1A-1614-C444-9BC2-C3573B7AF905}"/>
          </ac:spMkLst>
        </pc:spChg>
        <pc:spChg chg="del">
          <ac:chgData name="Bruno Targhetta" userId="a1664040-33ea-4ca7-90a0-78aeb50c2181" providerId="ADAL" clId="{AB941287-E349-4C0C-90CC-A186BD786A84}" dt="2022-08-11T14:21:18.918" v="785" actId="478"/>
          <ac:spMkLst>
            <pc:docMk/>
            <pc:sldMk cId="3807861652" sldId="3280"/>
            <ac:spMk id="31" creationId="{91669002-B21A-AF47-B237-6A761B449051}"/>
          </ac:spMkLst>
        </pc:spChg>
        <pc:spChg chg="mod">
          <ac:chgData name="Bruno Targhetta" userId="a1664040-33ea-4ca7-90a0-78aeb50c2181" providerId="ADAL" clId="{AB941287-E349-4C0C-90CC-A186BD786A84}" dt="2022-08-11T14:24:06.537" v="967" actId="1076"/>
          <ac:spMkLst>
            <pc:docMk/>
            <pc:sldMk cId="3807861652" sldId="3280"/>
            <ac:spMk id="33" creationId="{A1FE4BB8-8B88-F740-B8B5-B3121EFDBAE1}"/>
          </ac:spMkLst>
        </pc:spChg>
        <pc:spChg chg="del">
          <ac:chgData name="Bruno Targhetta" userId="a1664040-33ea-4ca7-90a0-78aeb50c2181" providerId="ADAL" clId="{AB941287-E349-4C0C-90CC-A186BD786A84}" dt="2022-08-11T14:23:35.369" v="959" actId="478"/>
          <ac:spMkLst>
            <pc:docMk/>
            <pc:sldMk cId="3807861652" sldId="3280"/>
            <ac:spMk id="35" creationId="{3518477B-A715-8A41-883B-47F0B0D84085}"/>
          </ac:spMkLst>
        </pc:spChg>
        <pc:spChg chg="mod">
          <ac:chgData name="Bruno Targhetta" userId="a1664040-33ea-4ca7-90a0-78aeb50c2181" providerId="ADAL" clId="{AB941287-E349-4C0C-90CC-A186BD786A84}" dt="2022-08-11T14:24:31.714" v="970" actId="1076"/>
          <ac:spMkLst>
            <pc:docMk/>
            <pc:sldMk cId="3807861652" sldId="3280"/>
            <ac:spMk id="36" creationId="{355AA12A-31C3-854E-8177-C6AD0EA0144D}"/>
          </ac:spMkLst>
        </pc:spChg>
        <pc:spChg chg="del">
          <ac:chgData name="Bruno Targhetta" userId="a1664040-33ea-4ca7-90a0-78aeb50c2181" providerId="ADAL" clId="{AB941287-E349-4C0C-90CC-A186BD786A84}" dt="2022-08-11T14:23:33.705" v="958" actId="478"/>
          <ac:spMkLst>
            <pc:docMk/>
            <pc:sldMk cId="3807861652" sldId="3280"/>
            <ac:spMk id="37" creationId="{03233897-202E-5B4A-AB9E-85573C9C4019}"/>
          </ac:spMkLst>
        </pc:spChg>
        <pc:spChg chg="mod">
          <ac:chgData name="Bruno Targhetta" userId="a1664040-33ea-4ca7-90a0-78aeb50c2181" providerId="ADAL" clId="{AB941287-E349-4C0C-90CC-A186BD786A84}" dt="2022-08-11T14:24:01.481" v="965" actId="14100"/>
          <ac:spMkLst>
            <pc:docMk/>
            <pc:sldMk cId="3807861652" sldId="3280"/>
            <ac:spMk id="38" creationId="{184CB5FF-F664-364A-B5E7-C8BE3F80E359}"/>
          </ac:spMkLst>
        </pc:spChg>
        <pc:spChg chg="mod">
          <ac:chgData name="Bruno Targhetta" userId="a1664040-33ea-4ca7-90a0-78aeb50c2181" providerId="ADAL" clId="{AB941287-E349-4C0C-90CC-A186BD786A84}" dt="2022-08-11T14:24:43.119" v="973" actId="1076"/>
          <ac:spMkLst>
            <pc:docMk/>
            <pc:sldMk cId="3807861652" sldId="3280"/>
            <ac:spMk id="39" creationId="{2E85B1C1-E2BC-4349-B0F6-EFDDA3CB9FD9}"/>
          </ac:spMkLst>
        </pc:spChg>
        <pc:spChg chg="del">
          <ac:chgData name="Bruno Targhetta" userId="a1664040-33ea-4ca7-90a0-78aeb50c2181" providerId="ADAL" clId="{AB941287-E349-4C0C-90CC-A186BD786A84}" dt="2022-08-11T14:21:46.982" v="807" actId="478"/>
          <ac:spMkLst>
            <pc:docMk/>
            <pc:sldMk cId="3807861652" sldId="3280"/>
            <ac:spMk id="40" creationId="{CFD8DFFB-7E61-9C4C-B467-4CEA8033B1AB}"/>
          </ac:spMkLst>
        </pc:spChg>
        <pc:spChg chg="del">
          <ac:chgData name="Bruno Targhetta" userId="a1664040-33ea-4ca7-90a0-78aeb50c2181" providerId="ADAL" clId="{AB941287-E349-4C0C-90CC-A186BD786A84}" dt="2022-08-11T14:21:45.366" v="806" actId="478"/>
          <ac:spMkLst>
            <pc:docMk/>
            <pc:sldMk cId="3807861652" sldId="3280"/>
            <ac:spMk id="41" creationId="{374D2119-B1F7-004C-880E-4D4CA3E40E36}"/>
          </ac:spMkLst>
        </pc:spChg>
        <pc:spChg chg="del">
          <ac:chgData name="Bruno Targhetta" userId="a1664040-33ea-4ca7-90a0-78aeb50c2181" providerId="ADAL" clId="{AB941287-E349-4C0C-90CC-A186BD786A84}" dt="2022-08-11T14:21:50.189" v="809" actId="478"/>
          <ac:spMkLst>
            <pc:docMk/>
            <pc:sldMk cId="3807861652" sldId="3280"/>
            <ac:spMk id="43" creationId="{3BB7CBFF-CDB1-0D4A-9053-6C267BEBC18D}"/>
          </ac:spMkLst>
        </pc:spChg>
        <pc:spChg chg="del">
          <ac:chgData name="Bruno Targhetta" userId="a1664040-33ea-4ca7-90a0-78aeb50c2181" providerId="ADAL" clId="{AB941287-E349-4C0C-90CC-A186BD786A84}" dt="2022-08-11T14:21:48.343" v="808" actId="478"/>
          <ac:spMkLst>
            <pc:docMk/>
            <pc:sldMk cId="3807861652" sldId="3280"/>
            <ac:spMk id="46" creationId="{553D780E-EB71-1142-9D53-7F705A8E2CD1}"/>
          </ac:spMkLst>
        </pc:spChg>
      </pc:sldChg>
      <pc:sldChg chg="modSp mod">
        <pc:chgData name="Bruno Targhetta" userId="a1664040-33ea-4ca7-90a0-78aeb50c2181" providerId="ADAL" clId="{AB941287-E349-4C0C-90CC-A186BD786A84}" dt="2022-08-11T14:31:24.341" v="1093" actId="6549"/>
        <pc:sldMkLst>
          <pc:docMk/>
          <pc:sldMk cId="1424690072" sldId="3935"/>
        </pc:sldMkLst>
        <pc:spChg chg="mod">
          <ac:chgData name="Bruno Targhetta" userId="a1664040-33ea-4ca7-90a0-78aeb50c2181" providerId="ADAL" clId="{AB941287-E349-4C0C-90CC-A186BD786A84}" dt="2022-08-10T15:50:42.660" v="2" actId="20577"/>
          <ac:spMkLst>
            <pc:docMk/>
            <pc:sldMk cId="1424690072" sldId="3935"/>
            <ac:spMk id="8" creationId="{A277BD2B-6479-D403-0C8C-B6AF82375215}"/>
          </ac:spMkLst>
        </pc:spChg>
        <pc:spChg chg="mod">
          <ac:chgData name="Bruno Targhetta" userId="a1664040-33ea-4ca7-90a0-78aeb50c2181" providerId="ADAL" clId="{AB941287-E349-4C0C-90CC-A186BD786A84}" dt="2022-08-11T14:31:24.341" v="1093" actId="6549"/>
          <ac:spMkLst>
            <pc:docMk/>
            <pc:sldMk cId="1424690072" sldId="3935"/>
            <ac:spMk id="9" creationId="{97A2E11D-CE0C-5A4B-85FD-F853E472A540}"/>
          </ac:spMkLst>
        </pc:spChg>
      </pc:sldChg>
      <pc:sldChg chg="addSp delSp modSp new mod">
        <pc:chgData name="Bruno Targhetta" userId="a1664040-33ea-4ca7-90a0-78aeb50c2181" providerId="ADAL" clId="{AB941287-E349-4C0C-90CC-A186BD786A84}" dt="2022-08-10T16:21:00.506" v="628" actId="1076"/>
        <pc:sldMkLst>
          <pc:docMk/>
          <pc:sldMk cId="1385482794" sldId="3936"/>
        </pc:sldMkLst>
        <pc:spChg chg="add mod">
          <ac:chgData name="Bruno Targhetta" userId="a1664040-33ea-4ca7-90a0-78aeb50c2181" providerId="ADAL" clId="{AB941287-E349-4C0C-90CC-A186BD786A84}" dt="2022-08-10T16:20:15.139" v="627" actId="20577"/>
          <ac:spMkLst>
            <pc:docMk/>
            <pc:sldMk cId="1385482794" sldId="3936"/>
            <ac:spMk id="4" creationId="{9884484F-2B45-B341-C735-3BC916A4096D}"/>
          </ac:spMkLst>
        </pc:spChg>
        <pc:spChg chg="add del mod">
          <ac:chgData name="Bruno Targhetta" userId="a1664040-33ea-4ca7-90a0-78aeb50c2181" providerId="ADAL" clId="{AB941287-E349-4C0C-90CC-A186BD786A84}" dt="2022-08-10T16:17:33.862" v="404"/>
          <ac:spMkLst>
            <pc:docMk/>
            <pc:sldMk cId="1385482794" sldId="3936"/>
            <ac:spMk id="6" creationId="{75E15AC3-632D-2C65-4B5F-8AB69338D95A}"/>
          </ac:spMkLst>
        </pc:spChg>
        <pc:spChg chg="add del mod">
          <ac:chgData name="Bruno Targhetta" userId="a1664040-33ea-4ca7-90a0-78aeb50c2181" providerId="ADAL" clId="{AB941287-E349-4C0C-90CC-A186BD786A84}" dt="2022-08-10T16:17:48.152" v="406"/>
          <ac:spMkLst>
            <pc:docMk/>
            <pc:sldMk cId="1385482794" sldId="3936"/>
            <ac:spMk id="9" creationId="{40A48480-0FB9-D934-0095-2BAC822E9D8B}"/>
          </ac:spMkLst>
        </pc:spChg>
        <pc:spChg chg="add del mod">
          <ac:chgData name="Bruno Targhetta" userId="a1664040-33ea-4ca7-90a0-78aeb50c2181" providerId="ADAL" clId="{AB941287-E349-4C0C-90CC-A186BD786A84}" dt="2022-08-10T16:18:03.986" v="408"/>
          <ac:spMkLst>
            <pc:docMk/>
            <pc:sldMk cId="1385482794" sldId="3936"/>
            <ac:spMk id="11" creationId="{7AA36E70-A5B9-3A48-AFF4-445C0EC485C8}"/>
          </ac:spMkLst>
        </pc:spChg>
        <pc:spChg chg="add mod">
          <ac:chgData name="Bruno Targhetta" userId="a1664040-33ea-4ca7-90a0-78aeb50c2181" providerId="ADAL" clId="{AB941287-E349-4C0C-90CC-A186BD786A84}" dt="2022-08-10T16:21:00.506" v="628" actId="1076"/>
          <ac:spMkLst>
            <pc:docMk/>
            <pc:sldMk cId="1385482794" sldId="3936"/>
            <ac:spMk id="13" creationId="{842CDB13-DC68-E47D-4BE6-A63111C69FED}"/>
          </ac:spMkLst>
        </pc:spChg>
        <pc:picChg chg="add mod modCrop">
          <ac:chgData name="Bruno Targhetta" userId="a1664040-33ea-4ca7-90a0-78aeb50c2181" providerId="ADAL" clId="{AB941287-E349-4C0C-90CC-A186BD786A84}" dt="2022-08-10T16:16:27.181" v="402" actId="1076"/>
          <ac:picMkLst>
            <pc:docMk/>
            <pc:sldMk cId="1385482794" sldId="3936"/>
            <ac:picMk id="3" creationId="{7C7B07F1-6FA0-9C3F-7AFE-819279108121}"/>
          </ac:picMkLst>
        </pc:picChg>
        <pc:picChg chg="add del mod">
          <ac:chgData name="Bruno Targhetta" userId="a1664040-33ea-4ca7-90a0-78aeb50c2181" providerId="ADAL" clId="{AB941287-E349-4C0C-90CC-A186BD786A84}" dt="2022-08-10T16:17:33.862" v="404"/>
          <ac:picMkLst>
            <pc:docMk/>
            <pc:sldMk cId="1385482794" sldId="3936"/>
            <ac:picMk id="5" creationId="{E06B5718-792F-8BBE-D9B3-4571E704F989}"/>
          </ac:picMkLst>
        </pc:picChg>
        <pc:picChg chg="add del mod">
          <ac:chgData name="Bruno Targhetta" userId="a1664040-33ea-4ca7-90a0-78aeb50c2181" providerId="ADAL" clId="{AB941287-E349-4C0C-90CC-A186BD786A84}" dt="2022-08-10T16:17:33.862" v="404"/>
          <ac:picMkLst>
            <pc:docMk/>
            <pc:sldMk cId="1385482794" sldId="3936"/>
            <ac:picMk id="7" creationId="{95636880-EA93-8CC9-88C3-5943D09E898B}"/>
          </ac:picMkLst>
        </pc:picChg>
        <pc:picChg chg="add del mod">
          <ac:chgData name="Bruno Targhetta" userId="a1664040-33ea-4ca7-90a0-78aeb50c2181" providerId="ADAL" clId="{AB941287-E349-4C0C-90CC-A186BD786A84}" dt="2022-08-10T16:17:48.152" v="406"/>
          <ac:picMkLst>
            <pc:docMk/>
            <pc:sldMk cId="1385482794" sldId="3936"/>
            <ac:picMk id="8" creationId="{506A43B9-38D1-81A8-32AF-60A0BDAF727A}"/>
          </ac:picMkLst>
        </pc:picChg>
        <pc:picChg chg="add del mod">
          <ac:chgData name="Bruno Targhetta" userId="a1664040-33ea-4ca7-90a0-78aeb50c2181" providerId="ADAL" clId="{AB941287-E349-4C0C-90CC-A186BD786A84}" dt="2022-08-10T16:17:48.152" v="406"/>
          <ac:picMkLst>
            <pc:docMk/>
            <pc:sldMk cId="1385482794" sldId="3936"/>
            <ac:picMk id="10" creationId="{CD552F15-B6FF-A9D5-CEE9-E8DB4CDE309C}"/>
          </ac:picMkLst>
        </pc:picChg>
        <pc:picChg chg="add mod">
          <ac:chgData name="Bruno Targhetta" userId="a1664040-33ea-4ca7-90a0-78aeb50c2181" providerId="ADAL" clId="{AB941287-E349-4C0C-90CC-A186BD786A84}" dt="2022-08-10T16:21:00.506" v="628" actId="1076"/>
          <ac:picMkLst>
            <pc:docMk/>
            <pc:sldMk cId="1385482794" sldId="3936"/>
            <ac:picMk id="12" creationId="{06EB6FF9-E958-8065-3DA4-7BBB76A70B03}"/>
          </ac:picMkLst>
        </pc:picChg>
        <pc:picChg chg="add mod">
          <ac:chgData name="Bruno Targhetta" userId="a1664040-33ea-4ca7-90a0-78aeb50c2181" providerId="ADAL" clId="{AB941287-E349-4C0C-90CC-A186BD786A84}" dt="2022-08-10T16:21:00.506" v="628" actId="1076"/>
          <ac:picMkLst>
            <pc:docMk/>
            <pc:sldMk cId="1385482794" sldId="3936"/>
            <ac:picMk id="14" creationId="{F904297B-416B-E3C0-2CA7-29F76643A3CD}"/>
          </ac:picMkLst>
        </pc:picChg>
      </pc:sldChg>
      <pc:sldChg chg="del">
        <pc:chgData name="Bruno Targhetta" userId="a1664040-33ea-4ca7-90a0-78aeb50c2181" providerId="ADAL" clId="{AB941287-E349-4C0C-90CC-A186BD786A84}" dt="2022-08-10T15:02:56.370" v="0" actId="47"/>
        <pc:sldMkLst>
          <pc:docMk/>
          <pc:sldMk cId="3233890185" sldId="3936"/>
        </pc:sldMkLst>
      </pc:sldChg>
      <pc:sldChg chg="addSp modSp new mod ord">
        <pc:chgData name="Bruno Targhetta" userId="a1664040-33ea-4ca7-90a0-78aeb50c2181" providerId="ADAL" clId="{AB941287-E349-4C0C-90CC-A186BD786A84}" dt="2022-08-11T14:14:20.701" v="732" actId="20577"/>
        <pc:sldMkLst>
          <pc:docMk/>
          <pc:sldMk cId="518791809" sldId="3937"/>
        </pc:sldMkLst>
        <pc:spChg chg="mod">
          <ac:chgData name="Bruno Targhetta" userId="a1664040-33ea-4ca7-90a0-78aeb50c2181" providerId="ADAL" clId="{AB941287-E349-4C0C-90CC-A186BD786A84}" dt="2022-08-11T14:14:20.701" v="732" actId="20577"/>
          <ac:spMkLst>
            <pc:docMk/>
            <pc:sldMk cId="518791809" sldId="3937"/>
            <ac:spMk id="2" creationId="{9CBA2AE0-17FF-7C64-4F9D-403EF4425556}"/>
          </ac:spMkLst>
        </pc:spChg>
        <pc:picChg chg="add mod">
          <ac:chgData name="Bruno Targhetta" userId="a1664040-33ea-4ca7-90a0-78aeb50c2181" providerId="ADAL" clId="{AB941287-E349-4C0C-90CC-A186BD786A84}" dt="2022-08-11T14:14:03.934" v="701" actId="1076"/>
          <ac:picMkLst>
            <pc:docMk/>
            <pc:sldMk cId="518791809" sldId="3937"/>
            <ac:picMk id="4" creationId="{525B1D17-9AD0-B157-B039-36D6E9EDBC8F}"/>
          </ac:picMkLst>
        </pc:picChg>
      </pc:sldChg>
      <pc:sldChg chg="del">
        <pc:chgData name="Bruno Targhetta" userId="a1664040-33ea-4ca7-90a0-78aeb50c2181" providerId="ADAL" clId="{AB941287-E349-4C0C-90CC-A186BD786A84}" dt="2022-08-10T15:02:56.370" v="0" actId="47"/>
        <pc:sldMkLst>
          <pc:docMk/>
          <pc:sldMk cId="3200273558" sldId="3937"/>
        </pc:sldMkLst>
      </pc:sldChg>
      <pc:sldChg chg="addSp modSp new mod">
        <pc:chgData name="Bruno Targhetta" userId="a1664040-33ea-4ca7-90a0-78aeb50c2181" providerId="ADAL" clId="{AB941287-E349-4C0C-90CC-A186BD786A84}" dt="2022-08-11T14:15:13.159" v="736" actId="1076"/>
        <pc:sldMkLst>
          <pc:docMk/>
          <pc:sldMk cId="3960164524" sldId="3938"/>
        </pc:sldMkLst>
        <pc:picChg chg="add mod">
          <ac:chgData name="Bruno Targhetta" userId="a1664040-33ea-4ca7-90a0-78aeb50c2181" providerId="ADAL" clId="{AB941287-E349-4C0C-90CC-A186BD786A84}" dt="2022-08-11T14:15:13.159" v="736" actId="1076"/>
          <ac:picMkLst>
            <pc:docMk/>
            <pc:sldMk cId="3960164524" sldId="3938"/>
            <ac:picMk id="4" creationId="{FAD1AD54-E421-F5F7-6793-69E4B8A4800E}"/>
          </ac:picMkLst>
        </pc:picChg>
      </pc:sldChg>
      <pc:sldChg chg="modSp new del mod">
        <pc:chgData name="Bruno Targhetta" userId="a1664040-33ea-4ca7-90a0-78aeb50c2181" providerId="ADAL" clId="{AB941287-E349-4C0C-90CC-A186BD786A84}" dt="2022-08-11T14:19:06.305" v="751" actId="47"/>
        <pc:sldMkLst>
          <pc:docMk/>
          <pc:sldMk cId="3097181210" sldId="3939"/>
        </pc:sldMkLst>
        <pc:spChg chg="mod">
          <ac:chgData name="Bruno Targhetta" userId="a1664040-33ea-4ca7-90a0-78aeb50c2181" providerId="ADAL" clId="{AB941287-E349-4C0C-90CC-A186BD786A84}" dt="2022-08-11T14:16:32.529" v="750" actId="20577"/>
          <ac:spMkLst>
            <pc:docMk/>
            <pc:sldMk cId="3097181210" sldId="3939"/>
            <ac:spMk id="2" creationId="{544F6ED2-41CA-039C-07DA-20BB709C86E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10A70-63A1-4604-B5A8-AFC814C985AF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E8862-DB5F-43F0-B8B4-54D358425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96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9" name="Shape 4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051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660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Agenda</a:t>
            </a:r>
          </a:p>
          <a:p>
            <a:r>
              <a:t>General Template Guidance: Information to help you make good presentations.</a:t>
            </a:r>
          </a:p>
          <a:p>
            <a:r>
              <a:t>Standard / Static Slides: Some key Endava slides/lockups that, in general, should only be modified by marketing.</a:t>
            </a:r>
          </a:p>
          <a:p>
            <a:r>
              <a:t>Template Slides: A selection of template slides for use in Endava presentations.</a:t>
            </a:r>
          </a:p>
          <a:p>
            <a:r>
              <a:t>Larger Format Template Slides: Template slides with larger content.</a:t>
            </a:r>
          </a:p>
          <a:p>
            <a:r>
              <a:t>Icon Library: A selection of hundreds of icons to use in Endava presentations.</a:t>
            </a:r>
          </a:p>
        </p:txBody>
      </p:sp>
    </p:spTree>
    <p:extLst>
      <p:ext uri="{BB962C8B-B14F-4D97-AF65-F5344CB8AC3E}">
        <p14:creationId xmlns:p14="http://schemas.microsoft.com/office/powerpoint/2010/main" val="45644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8" name="Shape 7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en-US"/>
              <a:t>One pager Case Study Template 1 – with 3 achievements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1259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7753" y="6540500"/>
            <a:ext cx="290144" cy="287258"/>
          </a:xfrm>
          <a:prstGeom prst="rect">
            <a:avLst/>
          </a:prstGeom>
        </p:spPr>
        <p:txBody>
          <a:bodyPr/>
          <a:lstStyle>
            <a:lvl1pPr algn="ctr">
              <a:defRPr sz="1200" b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B6A64-0381-AB42-A5D0-0BAF47E6E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68656790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inimal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8CF83-0BCF-FB4F-A59E-E902A63447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04" y="6646123"/>
            <a:ext cx="215279" cy="16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068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99652-873B-6043-8DB0-461CF8A81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F97BD-94D3-3944-ADD5-D3B1C3A23E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59487296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528047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728966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0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851643" y="7404"/>
            <a:ext cx="4959690" cy="390491"/>
          </a:xfrm>
          <a:prstGeom prst="rect">
            <a:avLst/>
          </a:prstGeom>
        </p:spPr>
        <p:txBody>
          <a:bodyPr wrap="none" lIns="71437" tIns="71437" rIns="71437" bIns="71437">
            <a:spAutoFit/>
          </a:bodyPr>
          <a:lstStyle>
            <a:lvl1pPr marL="0" indent="0">
              <a:buSzTx/>
              <a:buNone/>
              <a:defRPr sz="1600"/>
            </a:lvl1pPr>
          </a:lstStyle>
          <a:p>
            <a:pPr marL="0" indent="0">
              <a:buSzTx/>
              <a:buNone/>
              <a:defRPr sz="1600"/>
            </a:pPr>
            <a:r>
              <a: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>
                <a:solidFill>
                  <a:srgbClr val="FFFFFF"/>
                </a:solidFill>
              </a:rPr>
              <a:t>Presentation Title  -  </a:t>
            </a:r>
            <a:r>
              <a:rPr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Chapter Name</a:t>
            </a:r>
          </a:p>
        </p:txBody>
      </p:sp>
    </p:spTree>
    <p:extLst>
      <p:ext uri="{BB962C8B-B14F-4D97-AF65-F5344CB8AC3E}">
        <p14:creationId xmlns:p14="http://schemas.microsoft.com/office/powerpoint/2010/main" val="226289811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851643" y="7404"/>
            <a:ext cx="4959690" cy="390491"/>
          </a:xfrm>
          <a:prstGeom prst="rect">
            <a:avLst/>
          </a:prstGeom>
        </p:spPr>
        <p:txBody>
          <a:bodyPr wrap="none" lIns="71437" tIns="71437" rIns="71437" bIns="71437">
            <a:spAutoFit/>
          </a:bodyPr>
          <a:lstStyle>
            <a:lvl1pPr marL="0" indent="0">
              <a:buSzTx/>
              <a:buNone/>
              <a:defRPr sz="1600"/>
            </a:lvl1pPr>
          </a:lstStyle>
          <a:p>
            <a:pPr marL="0" indent="0">
              <a:buSzTx/>
              <a:buNone/>
              <a:defRPr sz="1600"/>
            </a:pPr>
            <a:r>
              <a:rPr b="1">
                <a:solidFill>
                  <a:srgbClr val="929292"/>
                </a:solidFill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>
                <a:solidFill>
                  <a:srgbClr val="929292"/>
                </a:solidFill>
              </a:rPr>
              <a:t>Presentation Title  - </a:t>
            </a:r>
            <a:r>
              <a:t> </a:t>
            </a:r>
            <a:r>
              <a:rPr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Chapter Name</a:t>
            </a:r>
          </a:p>
        </p:txBody>
      </p:sp>
    </p:spTree>
    <p:extLst>
      <p:ext uri="{BB962C8B-B14F-4D97-AF65-F5344CB8AC3E}">
        <p14:creationId xmlns:p14="http://schemas.microsoft.com/office/powerpoint/2010/main" val="356322045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Minim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08996" y="6644723"/>
            <a:ext cx="227627" cy="225703"/>
          </a:xfrm>
          <a:prstGeom prst="rect">
            <a:avLst/>
          </a:prstGeom>
        </p:spPr>
        <p:txBody>
          <a:bodyPr/>
          <a:lstStyle>
            <a:lvl1pPr algn="r">
              <a:defRPr sz="8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21"/>
          </p:nvPr>
        </p:nvSpPr>
        <p:spPr>
          <a:xfrm>
            <a:off x="48804" y="6650279"/>
            <a:ext cx="214253" cy="1603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82504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inim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33DE6-C1C8-5F49-85AF-C0BA08489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04" y="6646123"/>
            <a:ext cx="215279" cy="16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8775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889000" y="-1588"/>
            <a:ext cx="206834" cy="24272"/>
          </a:xfrm>
          <a:prstGeom prst="rect">
            <a:avLst/>
          </a:prstGeom>
          <a:solidFill>
            <a:srgbClr val="DE411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defRPr sz="3200" cap="none" spc="0"/>
            </a:pPr>
            <a:endParaRPr sz="1600"/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08996" y="6644723"/>
            <a:ext cx="227627" cy="22570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 defTabSz="412750">
              <a:lnSpc>
                <a:spcPct val="100000"/>
              </a:lnSpc>
              <a:defRPr sz="800" cap="none" spc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Client name  //  presentation name  //  © Copyright 2020 Endava  //  Confidential and Proprietary  //  Version 1.0"/>
          <p:cNvSpPr txBox="1"/>
          <p:nvPr/>
        </p:nvSpPr>
        <p:spPr>
          <a:xfrm>
            <a:off x="337044" y="6648214"/>
            <a:ext cx="10661431" cy="164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410766">
              <a:defRPr sz="1200" b="0" spc="119">
                <a:solidFill>
                  <a:srgbClr val="92929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600" b="1">
                <a:latin typeface="+mn-lt"/>
                <a:ea typeface="+mn-ea"/>
                <a:cs typeface="+mn-cs"/>
                <a:sym typeface="Helvetica"/>
              </a:rPr>
              <a:t>Client name </a:t>
            </a:r>
            <a:r>
              <a:rPr lang="en-GB" sz="600"/>
              <a:t>// </a:t>
            </a:r>
            <a:r>
              <a:rPr lang="en-GB" sz="600" b="1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en-GB" sz="600"/>
              <a:t>proposal  //  © Copyright 2021 Endava  //  Confidential and Proprietary  //  Version 1.0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lang="en-GB"/>
              <a:t>Body level one</a:t>
            </a:r>
          </a:p>
          <a:p>
            <a:pPr lvl="1"/>
            <a:r>
              <a:rPr lang="en-GB"/>
              <a:t>Body level two</a:t>
            </a:r>
          </a:p>
          <a:p>
            <a:pPr lvl="2"/>
            <a:r>
              <a:rPr lang="en-GB"/>
              <a:t>Body level three</a:t>
            </a:r>
          </a:p>
          <a:p>
            <a:pPr lvl="3"/>
            <a:r>
              <a:rPr lang="en-GB"/>
              <a:t>Body level four</a:t>
            </a:r>
          </a:p>
          <a:p>
            <a:pPr lvl="4"/>
            <a:r>
              <a:rPr lang="en-GB"/>
              <a:t>Body level five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AD3690-743F-304B-BC3C-3FB1778AF88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8804" y="6646123"/>
            <a:ext cx="215279" cy="160338"/>
          </a:xfrm>
          <a:prstGeom prst="rect">
            <a:avLst/>
          </a:prstGeom>
        </p:spPr>
      </p:pic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9A51FF35-04BE-EC4C-98ED-E33A427F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6311279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 spd="med"/>
  <p:txStyles>
    <p:titleStyle>
      <a:lvl1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chemeClr val="bg2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132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1pPr>
      <a:lvl2pPr marL="4497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2pPr>
      <a:lvl3pPr marL="767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3pPr>
      <a:lvl4pPr marL="10847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4pPr>
      <a:lvl5pPr marL="1402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5pPr>
      <a:lvl6pPr marL="17197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2037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23547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2672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1143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2286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3429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4572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5715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6858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8001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9144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unotarghetta/CourseLibrar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ndava.sharepoint.com/sites/SharePointROD/Development/Training/SitePages/E-Learning.aspx#how-do-i-request-access" TargetMode="External"/><Relationship Id="rId4" Type="http://schemas.openxmlformats.org/officeDocument/2006/relationships/hyperlink" Target="https://app.pluralsight.com/courses/04c8cfcd-b735-443c-96bb-e8699007b730/table-of-conten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Because presentation matters"/>
          <p:cNvSpPr txBox="1"/>
          <p:nvPr/>
        </p:nvSpPr>
        <p:spPr>
          <a:xfrm>
            <a:off x="1555926" y="4758935"/>
            <a:ext cx="7122066" cy="175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>
            <a:spAutoFit/>
          </a:bodyPr>
          <a:lstStyle/>
          <a:p>
            <a:pPr defTabSz="235131" hangingPunct="0">
              <a:lnSpc>
                <a:spcPct val="90000"/>
              </a:lnSpc>
            </a:pPr>
            <a:r>
              <a:rPr lang="es-AR" sz="900" b="1" kern="0" cap="all" spc="90" dirty="0" err="1">
                <a:solidFill>
                  <a:srgbClr val="FFFFFF"/>
                </a:solidFill>
                <a:latin typeface="Arial" panose="020B0604020202020204"/>
                <a:sym typeface="Helvetica"/>
              </a:rPr>
              <a:t>Support</a:t>
            </a:r>
            <a:r>
              <a:rPr lang="es-AR" sz="900" b="1" kern="0" cap="all" spc="90" dirty="0">
                <a:solidFill>
                  <a:srgbClr val="FFFFFF"/>
                </a:solidFill>
                <a:latin typeface="Arial" panose="020B0604020202020204"/>
                <a:sym typeface="Helvetica"/>
              </a:rPr>
              <a:t> training</a:t>
            </a:r>
            <a:endParaRPr sz="900" b="1" kern="0" cap="all" spc="90" dirty="0">
              <a:solidFill>
                <a:srgbClr val="FFFFFF"/>
              </a:solidFill>
              <a:latin typeface="Arial" panose="020B0604020202020204"/>
              <a:sym typeface="Helvetica"/>
            </a:endParaRPr>
          </a:p>
        </p:txBody>
      </p:sp>
      <p:sp>
        <p:nvSpPr>
          <p:cNvPr id="95" name="Endava Presentation…"/>
          <p:cNvSpPr txBox="1"/>
          <p:nvPr/>
        </p:nvSpPr>
        <p:spPr>
          <a:xfrm>
            <a:off x="1495585" y="3983082"/>
            <a:ext cx="9615884" cy="863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pPr defTabSz="235131" hangingPunct="0">
              <a:lnSpc>
                <a:spcPct val="80000"/>
              </a:lnSpc>
              <a:defRPr sz="7000" cap="none" spc="-209"/>
            </a:pPr>
            <a:r>
              <a:rPr lang="es-AR" sz="2800" dirty="0"/>
              <a:t> </a:t>
            </a:r>
            <a:r>
              <a:rPr lang="es-AR" sz="5400" dirty="0" err="1"/>
              <a:t>Backend</a:t>
            </a:r>
            <a:r>
              <a:rPr lang="es-AR" sz="5400" dirty="0"/>
              <a:t> </a:t>
            </a:r>
            <a:r>
              <a:rPr lang="es-AR" sz="5400" dirty="0" err="1"/>
              <a:t>.Net</a:t>
            </a:r>
            <a:r>
              <a:rPr lang="es-AR" sz="5400" dirty="0"/>
              <a:t> </a:t>
            </a:r>
            <a:r>
              <a:rPr lang="en-US" sz="6600" b="1" kern="0" spc="-105" dirty="0">
                <a:solidFill>
                  <a:srgbClr val="FFFFFF"/>
                </a:solidFill>
                <a:latin typeface="Arial" panose="020B0604020202020204"/>
                <a:sym typeface="Helvetica"/>
              </a:rPr>
              <a:t>- </a:t>
            </a:r>
            <a:r>
              <a:rPr lang="en-US" sz="3500" b="1" kern="0" spc="-105" dirty="0">
                <a:solidFill>
                  <a:srgbClr val="DE411B"/>
                </a:solidFill>
                <a:latin typeface="Arial" panose="020B0604020202020204"/>
                <a:sym typeface="Helvetica"/>
              </a:rPr>
              <a:t>ROD</a:t>
            </a:r>
            <a:endParaRPr sz="3500" b="1" kern="0" spc="-105" dirty="0">
              <a:solidFill>
                <a:srgbClr val="FFFFFF"/>
              </a:solidFill>
              <a:latin typeface="Arial" panose="020B0604020202020204"/>
              <a:cs typeface="Arial"/>
              <a:sym typeface="Helvetica"/>
            </a:endParaRPr>
          </a:p>
        </p:txBody>
      </p:sp>
      <p:pic>
        <p:nvPicPr>
          <p:cNvPr id="9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912" y="3079773"/>
            <a:ext cx="1358305" cy="457155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Rectangle"/>
          <p:cNvSpPr/>
          <p:nvPr/>
        </p:nvSpPr>
        <p:spPr>
          <a:xfrm>
            <a:off x="1555926" y="3924864"/>
            <a:ext cx="206835" cy="242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 hangingPunct="0">
              <a:defRPr sz="3200" cap="none" spc="0"/>
            </a:pPr>
            <a:endParaRPr sz="1600" b="1" kern="0">
              <a:solidFill>
                <a:srgbClr val="FFFFFF"/>
              </a:solidFill>
              <a:latin typeface="Arial" panose="020B0604020202020204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5997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sunglasses">
            <a:extLst>
              <a:ext uri="{FF2B5EF4-FFF2-40B4-BE49-F238E27FC236}">
                <a16:creationId xmlns:a16="http://schemas.microsoft.com/office/drawing/2014/main" id="{7C7B07F1-6FA0-9C3F-7AFE-8192791081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280" r="-2853"/>
          <a:stretch/>
        </p:blipFill>
        <p:spPr>
          <a:xfrm>
            <a:off x="1228809" y="1184858"/>
            <a:ext cx="2819893" cy="37606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84484F-2B45-B341-C735-3BC916A4096D}"/>
              </a:ext>
            </a:extLst>
          </p:cNvPr>
          <p:cNvSpPr txBox="1"/>
          <p:nvPr/>
        </p:nvSpPr>
        <p:spPr>
          <a:xfrm>
            <a:off x="5163671" y="1403230"/>
            <a:ext cx="6548718" cy="33759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s-AR" sz="2000" b="0" i="1" cap="none" spc="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Soy Bruno Targhetta</a:t>
            </a:r>
            <a:r>
              <a:rPr lang="es-AR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, 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Consultant</a:t>
            </a:r>
            <a:r>
              <a:rPr lang="es-AR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 </a:t>
            </a:r>
            <a:r>
              <a:rPr lang="es-AR" sz="2000" b="0" i="1" cap="none" spc="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.Net</a:t>
            </a:r>
            <a:r>
              <a:rPr lang="es-AR" sz="2000" b="0" i="1" cap="none" spc="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de Endava.</a:t>
            </a:r>
          </a:p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s-AR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Vengo trabajando con tecnologías Microsoft desde hace mas de 15 años. Siempre colabore con procesos de capacitación.</a:t>
            </a:r>
          </a:p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Soy Papa de Lucio,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fanático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de River,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practico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un poco de </a:t>
            </a:r>
            <a:r>
              <a:rPr lang="es-AR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ciclismo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y de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mirar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mucho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Desafio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sobre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el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fuego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,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arranque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a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hacer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cuchillos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en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mi taller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como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hobby.</a:t>
            </a:r>
            <a:endParaRPr lang="es-AR" sz="2000" b="0" i="1" cap="none" spc="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Helvetica Light"/>
              <a:cs typeface="Arial" panose="020B0604020202020204" pitchFamily="34" charset="0"/>
              <a:sym typeface="Helvetica Light"/>
            </a:endParaRPr>
          </a:p>
        </p:txBody>
      </p:sp>
      <p:pic>
        <p:nvPicPr>
          <p:cNvPr id="12" name="Picture 2" descr="See the source image">
            <a:extLst>
              <a:ext uri="{FF2B5EF4-FFF2-40B4-BE49-F238E27FC236}">
                <a16:creationId xmlns:a16="http://schemas.microsoft.com/office/drawing/2014/main" id="{06EB6FF9-E958-8065-3DA4-7BBB76A7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102" y="5475548"/>
            <a:ext cx="326511" cy="32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2CDB13-DC68-E47D-4BE6-A63111C69FED}"/>
              </a:ext>
            </a:extLst>
          </p:cNvPr>
          <p:cNvSpPr txBox="1"/>
          <p:nvPr/>
        </p:nvSpPr>
        <p:spPr>
          <a:xfrm>
            <a:off x="10004613" y="5419876"/>
            <a:ext cx="2999147" cy="1088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0" i="0" dirty="0">
                <a:solidFill>
                  <a:srgbClr val="536471"/>
                </a:solidFill>
                <a:effectLst/>
                <a:latin typeface="TwitterChirp"/>
              </a:rPr>
              <a:t>@</a:t>
            </a:r>
            <a:r>
              <a:rPr lang="en-US" sz="1400" dirty="0">
                <a:latin typeface="+mj-lt"/>
                <a:cs typeface="Arial"/>
              </a:rPr>
              <a:t>spinnaker_84</a:t>
            </a:r>
          </a:p>
          <a:p>
            <a:pPr>
              <a:lnSpc>
                <a:spcPct val="130000"/>
              </a:lnSpc>
            </a:pPr>
            <a:r>
              <a:rPr lang="en-US" sz="1400" dirty="0" err="1">
                <a:latin typeface="+mj-lt"/>
                <a:cs typeface="Arial"/>
              </a:rPr>
              <a:t>brunotarghetta</a:t>
            </a:r>
            <a:endParaRPr lang="en-US" sz="1400" dirty="0">
              <a:latin typeface="+mj-lt"/>
              <a:cs typeface="Arial"/>
            </a:endParaRPr>
          </a:p>
          <a:p>
            <a:pPr algn="r">
              <a:lnSpc>
                <a:spcPct val="130000"/>
              </a:lnSpc>
            </a:pPr>
            <a:endParaRPr lang="en-US" sz="1765" dirty="0">
              <a:latin typeface="+mj-lt"/>
              <a:cs typeface="Arial"/>
            </a:endParaRP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F904297B-416B-E3C0-2CA7-29F76643A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99" y="5759866"/>
            <a:ext cx="590931" cy="59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8279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1"/>
          <p:cNvSpPr/>
          <p:nvPr/>
        </p:nvSpPr>
        <p:spPr>
          <a:xfrm>
            <a:off x="1574800" y="3357583"/>
            <a:ext cx="635000" cy="635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pPr defTabSz="412750" hangingPunct="0">
              <a:defRPr/>
            </a:pPr>
            <a:r>
              <a:rPr lang="en-GB" sz="1600" b="1" kern="0">
                <a:latin typeface="Arial" panose="020B0604020202020204"/>
                <a:cs typeface="Arial"/>
                <a:sym typeface="Helvetica"/>
              </a:rPr>
              <a:t>1</a:t>
            </a:r>
          </a:p>
        </p:txBody>
      </p:sp>
      <p:sp>
        <p:nvSpPr>
          <p:cNvPr id="464" name="Additional chapter intro…"/>
          <p:cNvSpPr txBox="1"/>
          <p:nvPr/>
        </p:nvSpPr>
        <p:spPr>
          <a:xfrm>
            <a:off x="1508285" y="4863089"/>
            <a:ext cx="7122066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defTabSz="235131" hangingPunct="0">
              <a:lnSpc>
                <a:spcPct val="80000"/>
              </a:lnSpc>
              <a:defRPr sz="7000" cap="none" spc="-209"/>
            </a:pPr>
            <a:r>
              <a:rPr lang="en-GB" sz="3500" b="1" kern="0" spc="-105" dirty="0" err="1">
                <a:solidFill>
                  <a:srgbClr val="FFFFFF"/>
                </a:solidFill>
                <a:latin typeface="Arial" panose="020B0604020202020204"/>
                <a:sym typeface="Helvetica"/>
              </a:rPr>
              <a:t>Beginers</a:t>
            </a:r>
            <a:r>
              <a:rPr lang="en-GB" sz="3500" b="1" kern="0" spc="-105" dirty="0">
                <a:solidFill>
                  <a:srgbClr val="FFFFFF"/>
                </a:solidFill>
                <a:latin typeface="Arial" panose="020B0604020202020204"/>
                <a:sym typeface="Helvetica"/>
              </a:rPr>
              <a:t> Course </a:t>
            </a:r>
          </a:p>
        </p:txBody>
      </p:sp>
      <p:sp>
        <p:nvSpPr>
          <p:cNvPr id="465" name="The background is different"/>
          <p:cNvSpPr txBox="1"/>
          <p:nvPr/>
        </p:nvSpPr>
        <p:spPr>
          <a:xfrm>
            <a:off x="1533017" y="4288783"/>
            <a:ext cx="7123403" cy="175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/>
          <a:p>
            <a:pPr defTabSz="235131" hangingPunct="0">
              <a:lnSpc>
                <a:spcPct val="90000"/>
              </a:lnSpc>
              <a:defRPr/>
            </a:pPr>
            <a:r>
              <a:rPr lang="en-GB" sz="900" b="1" kern="0" cap="all" spc="90" dirty="0">
                <a:solidFill>
                  <a:srgbClr val="FFFFFF"/>
                </a:solidFill>
                <a:latin typeface="Arial" panose="020B0604020202020204"/>
                <a:sym typeface="Helvetica"/>
              </a:rPr>
              <a:t>Bench </a:t>
            </a:r>
            <a:r>
              <a:rPr lang="en-GB" sz="900" b="1" kern="0" cap="all" spc="90" dirty="0" err="1">
                <a:solidFill>
                  <a:srgbClr val="FFFFFF"/>
                </a:solidFill>
                <a:latin typeface="Arial" panose="020B0604020202020204"/>
                <a:sym typeface="Helvetica"/>
              </a:rPr>
              <a:t>activites</a:t>
            </a:r>
            <a:endParaRPr lang="en-GB" sz="900" b="1" kern="0" cap="all" spc="90" dirty="0">
              <a:solidFill>
                <a:srgbClr val="FFFFFF"/>
              </a:solidFill>
              <a:latin typeface="Arial" panose="020B0604020202020204"/>
              <a:sym typeface="Helvetica"/>
            </a:endParaRPr>
          </a:p>
        </p:txBody>
      </p:sp>
      <p:pic>
        <p:nvPicPr>
          <p:cNvPr id="46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4" y="6650279"/>
            <a:ext cx="214253" cy="1603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8899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A2AE0-17FF-7C64-4F9D-403EF44255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1643" y="7404"/>
            <a:ext cx="2890214" cy="390491"/>
          </a:xfrm>
        </p:spPr>
        <p:txBody>
          <a:bodyPr/>
          <a:lstStyle/>
          <a:p>
            <a:r>
              <a:rPr lang="es-AR" dirty="0"/>
              <a:t>E-learning </a:t>
            </a:r>
            <a:r>
              <a:rPr lang="es-AR" dirty="0" err="1"/>
              <a:t>course</a:t>
            </a:r>
            <a:r>
              <a:rPr lang="es-AR" dirty="0"/>
              <a:t> - </a:t>
            </a:r>
            <a:r>
              <a:rPr lang="es-AR" dirty="0" err="1"/>
              <a:t>Pluralsight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B1D17-9AD0-B157-B039-36D6E9E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18" y="765807"/>
            <a:ext cx="10212198" cy="380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9180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20E23C-DF45-4427-FCDA-9BBEA98C28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1AD54-E421-F5F7-6793-69E4B8A48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75" y="721641"/>
            <a:ext cx="10745755" cy="498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6452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9071" y="6644723"/>
            <a:ext cx="187552" cy="19524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 defTabSz="410766"/>
          </a:lstStyle>
          <a:p>
            <a:pPr hangingPunct="0">
              <a:defRPr/>
            </a:pPr>
            <a:fld id="{86CB4B4D-7CA3-9044-876B-883B54F8677D}" type="slidenum">
              <a:rPr b="1" kern="0">
                <a:latin typeface="Arial" panose="020B0604020202020204"/>
                <a:sym typeface="Helvetica"/>
              </a:rPr>
              <a:pPr hangingPunct="0">
                <a:defRPr/>
              </a:pPr>
              <a:t>6</a:t>
            </a:fld>
            <a:endParaRPr b="1" kern="0">
              <a:latin typeface="Arial" panose="020B0604020202020204"/>
              <a:sym typeface="Helvetica"/>
            </a:endParaRPr>
          </a:p>
        </p:txBody>
      </p:sp>
      <p:sp>
        <p:nvSpPr>
          <p:cNvPr id="17" name="Pay.UK  Services Proposal -  2. Our Proposal">
            <a:extLst>
              <a:ext uri="{FF2B5EF4-FFF2-40B4-BE49-F238E27FC236}">
                <a16:creationId xmlns:a16="http://schemas.microsoft.com/office/drawing/2014/main" id="{B0545AEE-2FDD-2C48-ADD0-87C2F7844C37}"/>
              </a:ext>
            </a:extLst>
          </p:cNvPr>
          <p:cNvSpPr txBox="1"/>
          <p:nvPr/>
        </p:nvSpPr>
        <p:spPr>
          <a:xfrm>
            <a:off x="851643" y="105025"/>
            <a:ext cx="2090317" cy="195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766">
              <a:spcBef>
                <a:spcPts val="1500"/>
              </a:spcBef>
              <a:defRPr sz="16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800" b="1">
                <a:solidFill>
                  <a:srgbClr val="929292"/>
                </a:solidFill>
                <a:latin typeface="Helvetica" pitchFamily="2" charset="0"/>
                <a:sym typeface="Helvetica"/>
              </a:rPr>
              <a:t>CLIENT NAME</a:t>
            </a:r>
            <a:r>
              <a:rPr sz="800" b="1">
                <a:solidFill>
                  <a:srgbClr val="929292"/>
                </a:solidFill>
                <a:latin typeface="Helvetica" pitchFamily="2" charset="0"/>
                <a:sym typeface="Helvetica"/>
              </a:rPr>
              <a:t> </a:t>
            </a:r>
            <a:r>
              <a:rPr sz="800">
                <a:solidFill>
                  <a:srgbClr val="929292"/>
                </a:solidFill>
                <a:latin typeface="Helvetica" pitchFamily="2" charset="0"/>
              </a:rPr>
              <a:t>Services Proposal - </a:t>
            </a:r>
            <a:r>
              <a:rPr sz="800">
                <a:latin typeface="Helvetica" pitchFamily="2" charset="0"/>
              </a:rPr>
              <a:t> </a:t>
            </a:r>
            <a:r>
              <a:rPr lang="en-US" sz="800" b="1">
                <a:solidFill>
                  <a:srgbClr val="DE411B"/>
                </a:solidFill>
                <a:latin typeface="Helvetica" pitchFamily="2" charset="0"/>
                <a:sym typeface="Helvetica"/>
              </a:rPr>
              <a:t>4. Data</a:t>
            </a:r>
            <a:endParaRPr sz="800" b="1">
              <a:solidFill>
                <a:srgbClr val="DE411B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33" name="Circle">
            <a:extLst>
              <a:ext uri="{FF2B5EF4-FFF2-40B4-BE49-F238E27FC236}">
                <a16:creationId xmlns:a16="http://schemas.microsoft.com/office/drawing/2014/main" id="{A1FE4BB8-8B88-F740-B8B5-B3121EFDBAE1}"/>
              </a:ext>
            </a:extLst>
          </p:cNvPr>
          <p:cNvSpPr/>
          <p:nvPr/>
        </p:nvSpPr>
        <p:spPr>
          <a:xfrm>
            <a:off x="2979483" y="2481358"/>
            <a:ext cx="1086247" cy="1086247"/>
          </a:xfrm>
          <a:prstGeom prst="ellipse">
            <a:avLst/>
          </a:prstGeom>
          <a:solidFill>
            <a:srgbClr val="DE411B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412750">
              <a:defRPr sz="3200" cap="none" spc="0"/>
            </a:pPr>
            <a:endParaRPr sz="1600"/>
          </a:p>
        </p:txBody>
      </p:sp>
      <p:sp>
        <p:nvSpPr>
          <p:cNvPr id="36" name="Presentation Matters">
            <a:extLst>
              <a:ext uri="{FF2B5EF4-FFF2-40B4-BE49-F238E27FC236}">
                <a16:creationId xmlns:a16="http://schemas.microsoft.com/office/drawing/2014/main" id="{355AA12A-31C3-854E-8177-C6AD0EA0144D}"/>
              </a:ext>
            </a:extLst>
          </p:cNvPr>
          <p:cNvSpPr txBox="1"/>
          <p:nvPr/>
        </p:nvSpPr>
        <p:spPr>
          <a:xfrm>
            <a:off x="896585" y="1993180"/>
            <a:ext cx="2203588" cy="1380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GB" sz="3600" dirty="0"/>
              <a:t>Topics that course include</a:t>
            </a:r>
            <a:endParaRPr sz="3600" dirty="0"/>
          </a:p>
        </p:txBody>
      </p:sp>
      <p:sp>
        <p:nvSpPr>
          <p:cNvPr id="38" name="Line">
            <a:extLst>
              <a:ext uri="{FF2B5EF4-FFF2-40B4-BE49-F238E27FC236}">
                <a16:creationId xmlns:a16="http://schemas.microsoft.com/office/drawing/2014/main" id="{184CB5FF-F664-364A-B5E7-C8BE3F80E359}"/>
              </a:ext>
            </a:extLst>
          </p:cNvPr>
          <p:cNvSpPr/>
          <p:nvPr/>
        </p:nvSpPr>
        <p:spPr>
          <a:xfrm flipH="1" flipV="1">
            <a:off x="4554717" y="713063"/>
            <a:ext cx="1" cy="5670958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3200" cap="none" spc="0"/>
            </a:pPr>
            <a:endParaRPr sz="1600"/>
          </a:p>
        </p:txBody>
      </p:sp>
      <p:sp>
        <p:nvSpPr>
          <p:cNvPr id="39" name="ELEMENT 1…">
            <a:extLst>
              <a:ext uri="{FF2B5EF4-FFF2-40B4-BE49-F238E27FC236}">
                <a16:creationId xmlns:a16="http://schemas.microsoft.com/office/drawing/2014/main" id="{2E85B1C1-E2BC-4349-B0F6-EFDDA3CB9FD9}"/>
              </a:ext>
            </a:extLst>
          </p:cNvPr>
          <p:cNvSpPr txBox="1"/>
          <p:nvPr/>
        </p:nvSpPr>
        <p:spPr>
          <a:xfrm>
            <a:off x="4906736" y="1680112"/>
            <a:ext cx="4614768" cy="313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7860" tIns="17860" rIns="17860" bIns="17860">
            <a:spAutoFit/>
          </a:bodyPr>
          <a:lstStyle/>
          <a:p>
            <a:pPr defTabSz="117566" hangingPunct="0">
              <a:lnSpc>
                <a:spcPct val="90000"/>
              </a:lnSpc>
              <a:defRPr sz="2800" spc="308">
                <a:solidFill>
                  <a:srgbClr val="000000"/>
                </a:solidFill>
              </a:defRPr>
            </a:pPr>
            <a:r>
              <a:rPr lang="en-GB" sz="2000" b="1" kern="0" cap="all" spc="77" dirty="0">
                <a:solidFill>
                  <a:srgbClr val="DE411B"/>
                </a:solidFill>
                <a:latin typeface="Arial" panose="020B0604020202020204"/>
                <a:sym typeface="Helvetica"/>
              </a:rPr>
              <a:t>Interacting with your API</a:t>
            </a:r>
            <a:endParaRPr lang="en-GB" sz="2000" kern="0" dirty="0">
              <a:solidFill>
                <a:srgbClr val="DE411B"/>
              </a:solidFill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854CA352-438E-B640-AC07-816C491BE3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4666" y="2853048"/>
            <a:ext cx="369046" cy="369046"/>
          </a:xfrm>
          <a:prstGeom prst="rect">
            <a:avLst/>
          </a:prstGeom>
        </p:spPr>
      </p:pic>
      <p:sp>
        <p:nvSpPr>
          <p:cNvPr id="2" name="ELEMENT 1…">
            <a:extLst>
              <a:ext uri="{FF2B5EF4-FFF2-40B4-BE49-F238E27FC236}">
                <a16:creationId xmlns:a16="http://schemas.microsoft.com/office/drawing/2014/main" id="{7C5802A3-C6DC-64D8-EA8E-98C93070BBB8}"/>
              </a:ext>
            </a:extLst>
          </p:cNvPr>
          <p:cNvSpPr txBox="1"/>
          <p:nvPr/>
        </p:nvSpPr>
        <p:spPr>
          <a:xfrm>
            <a:off x="4927297" y="2562804"/>
            <a:ext cx="3096360" cy="313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7860" tIns="17860" rIns="17860" bIns="17860">
            <a:spAutoFit/>
          </a:bodyPr>
          <a:lstStyle>
            <a:defPPr>
              <a:defRPr lang="en-US"/>
            </a:defPPr>
            <a:lvl1pPr defTabSz="117566" hangingPunct="0">
              <a:lnSpc>
                <a:spcPct val="90000"/>
              </a:lnSpc>
              <a:defRPr sz="2000" b="1" kern="0" cap="all" spc="77">
                <a:solidFill>
                  <a:srgbClr val="DE411B"/>
                </a:solidFill>
                <a:latin typeface="Arial" panose="020B0604020202020204"/>
              </a:defRPr>
            </a:lvl1pPr>
          </a:lstStyle>
          <a:p>
            <a:r>
              <a:rPr lang="en-GB" dirty="0">
                <a:sym typeface="Helvetica"/>
              </a:rPr>
              <a:t>Method safety</a:t>
            </a:r>
            <a:endParaRPr lang="en-GB" dirty="0">
              <a:sym typeface="Helvetica Light"/>
            </a:endParaRPr>
          </a:p>
        </p:txBody>
      </p:sp>
      <p:sp>
        <p:nvSpPr>
          <p:cNvPr id="3" name="ELEMENT 1…">
            <a:extLst>
              <a:ext uri="{FF2B5EF4-FFF2-40B4-BE49-F238E27FC236}">
                <a16:creationId xmlns:a16="http://schemas.microsoft.com/office/drawing/2014/main" id="{54FA04A3-01A5-6F52-A99F-1B688479EC29}"/>
              </a:ext>
            </a:extLst>
          </p:cNvPr>
          <p:cNvSpPr txBox="1"/>
          <p:nvPr/>
        </p:nvSpPr>
        <p:spPr>
          <a:xfrm>
            <a:off x="4906736" y="3445497"/>
            <a:ext cx="6401623" cy="313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7860" tIns="17860" rIns="17860" bIns="17860">
            <a:spAutoFit/>
          </a:bodyPr>
          <a:lstStyle/>
          <a:p>
            <a:pPr defTabSz="117566" hangingPunct="0">
              <a:lnSpc>
                <a:spcPct val="90000"/>
              </a:lnSpc>
              <a:defRPr sz="2800" spc="308">
                <a:solidFill>
                  <a:srgbClr val="000000"/>
                </a:solidFill>
              </a:defRPr>
            </a:pPr>
            <a:r>
              <a:rPr lang="en-GB" sz="2000" b="1" kern="0" cap="all" spc="77" dirty="0">
                <a:solidFill>
                  <a:srgbClr val="DE411B"/>
                </a:solidFill>
                <a:latin typeface="Arial" panose="020B0604020202020204"/>
                <a:sym typeface="Helvetica"/>
              </a:rPr>
              <a:t>Validating</a:t>
            </a:r>
            <a:r>
              <a:rPr lang="en-GB" sz="1200" b="1" kern="0" cap="all" spc="77" dirty="0">
                <a:solidFill>
                  <a:srgbClr val="DE411B"/>
                </a:solidFill>
                <a:latin typeface="Arial" panose="020B0604020202020204"/>
                <a:sym typeface="Helvetica"/>
              </a:rPr>
              <a:t> </a:t>
            </a:r>
            <a:r>
              <a:rPr lang="en-GB" sz="2000" b="1" kern="0" cap="all" spc="77" dirty="0">
                <a:solidFill>
                  <a:srgbClr val="DE411B"/>
                </a:solidFill>
                <a:latin typeface="Arial" panose="020B0604020202020204"/>
                <a:sym typeface="Helvetica"/>
              </a:rPr>
              <a:t>inputs that’s sent to API</a:t>
            </a:r>
            <a:endParaRPr lang="en-GB" sz="2000" b="1" kern="0" cap="all" spc="77" dirty="0">
              <a:solidFill>
                <a:srgbClr val="DE411B"/>
              </a:solidFill>
              <a:latin typeface="Arial" panose="020B0604020202020204"/>
              <a:sym typeface="Helvetica Light"/>
            </a:endParaRPr>
          </a:p>
        </p:txBody>
      </p:sp>
      <p:sp>
        <p:nvSpPr>
          <p:cNvPr id="4" name="ELEMENT 1…">
            <a:extLst>
              <a:ext uri="{FF2B5EF4-FFF2-40B4-BE49-F238E27FC236}">
                <a16:creationId xmlns:a16="http://schemas.microsoft.com/office/drawing/2014/main" id="{5CCC06C8-F87B-6327-309D-D3D528305BD2}"/>
              </a:ext>
            </a:extLst>
          </p:cNvPr>
          <p:cNvSpPr txBox="1"/>
          <p:nvPr/>
        </p:nvSpPr>
        <p:spPr>
          <a:xfrm>
            <a:off x="4906736" y="4418956"/>
            <a:ext cx="6233843" cy="313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7860" tIns="17860" rIns="17860" bIns="17860">
            <a:spAutoFit/>
          </a:bodyPr>
          <a:lstStyle/>
          <a:p>
            <a:pPr defTabSz="117566" hangingPunct="0">
              <a:lnSpc>
                <a:spcPct val="90000"/>
              </a:lnSpc>
              <a:defRPr sz="2800" spc="308">
                <a:solidFill>
                  <a:srgbClr val="000000"/>
                </a:solidFill>
              </a:defRPr>
            </a:pPr>
            <a:r>
              <a:rPr lang="en-GB" sz="2000" b="1" kern="0" cap="all" spc="77" dirty="0">
                <a:solidFill>
                  <a:srgbClr val="DE411B"/>
                </a:solidFill>
                <a:latin typeface="Arial" panose="020B0604020202020204"/>
                <a:sym typeface="Helvetica"/>
              </a:rPr>
              <a:t>Features</a:t>
            </a:r>
            <a:r>
              <a:rPr lang="en-GB" sz="1200" b="1" kern="0" cap="all" spc="77" dirty="0">
                <a:solidFill>
                  <a:srgbClr val="DE411B"/>
                </a:solidFill>
                <a:latin typeface="Arial" panose="020B0604020202020204"/>
                <a:sym typeface="Helvetica"/>
              </a:rPr>
              <a:t> </a:t>
            </a:r>
            <a:r>
              <a:rPr lang="en-GB" sz="2000" b="1" kern="0" cap="all" spc="77" dirty="0">
                <a:solidFill>
                  <a:srgbClr val="DE411B"/>
                </a:solidFill>
                <a:latin typeface="Arial" panose="020B0604020202020204"/>
                <a:sym typeface="Helvetica"/>
              </a:rPr>
              <a:t>like filtering and searching</a:t>
            </a:r>
            <a:endParaRPr lang="en-GB" sz="2000" b="1" kern="0" cap="all" spc="77" dirty="0">
              <a:solidFill>
                <a:srgbClr val="DE411B"/>
              </a:solidFill>
              <a:latin typeface="Arial" panose="020B0604020202020204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786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6778" y="6644723"/>
            <a:ext cx="129844" cy="195246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>
            <a:lvl1pPr defTabSz="410766"/>
          </a:lstStyle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101" name="Agenda"/>
          <p:cNvSpPr txBox="1"/>
          <p:nvPr/>
        </p:nvSpPr>
        <p:spPr>
          <a:xfrm>
            <a:off x="1522350" y="1947377"/>
            <a:ext cx="3506850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80000"/>
              </a:lnSpc>
              <a:defRPr sz="7000" cap="none" spc="-209"/>
            </a:lvl1pPr>
          </a:lstStyle>
          <a:p>
            <a:r>
              <a:rPr lang="en-US" sz="3500" dirty="0"/>
              <a:t>Content</a:t>
            </a:r>
            <a:endParaRPr sz="3500" dirty="0"/>
          </a:p>
        </p:txBody>
      </p:sp>
      <p:sp>
        <p:nvSpPr>
          <p:cNvPr id="102" name="general template guidance…"/>
          <p:cNvSpPr txBox="1"/>
          <p:nvPr/>
        </p:nvSpPr>
        <p:spPr>
          <a:xfrm>
            <a:off x="1534781" y="3079940"/>
            <a:ext cx="5243625" cy="219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 anchor="b">
            <a:spAutoFit/>
          </a:bodyPr>
          <a:lstStyle/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900" dirty="0"/>
              <a:t>Building a restful API with </a:t>
            </a:r>
            <a:r>
              <a:rPr lang="en-US" sz="900" dirty="0" err="1"/>
              <a:t>ASP.Net</a:t>
            </a:r>
            <a:r>
              <a:rPr lang="en-US" sz="900" dirty="0"/>
              <a:t> core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Course overview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Getting started with REST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Structure and implementing facing contract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Getting resources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Filtering and searching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Creating resources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Validating data and reporting validation Errors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Updating resources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Deleting resources</a:t>
            </a:r>
          </a:p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900" dirty="0"/>
              <a:t>Extras activities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Font typeface="+mj-lt"/>
              <a:buAutoNum type="arabicPeriod" startAt="10"/>
              <a:defRPr spc="198"/>
            </a:pPr>
            <a:r>
              <a:rPr lang="en-US" sz="900" dirty="0"/>
              <a:t>Logging and Unit Testing</a:t>
            </a:r>
          </a:p>
        </p:txBody>
      </p:sp>
      <p:pic>
        <p:nvPicPr>
          <p:cNvPr id="1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295" y="1398565"/>
            <a:ext cx="414394" cy="3094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3629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91361" y="6644723"/>
            <a:ext cx="245261" cy="195246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>
            <a:lvl1pPr defTabSz="410766"/>
          </a:lstStyle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773" name="Title Goes Here"/>
          <p:cNvSpPr txBox="1"/>
          <p:nvPr/>
        </p:nvSpPr>
        <p:spPr>
          <a:xfrm>
            <a:off x="859021" y="983466"/>
            <a:ext cx="6870378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sz="2500" dirty="0"/>
              <a:t>Summary</a:t>
            </a:r>
            <a:endParaRPr sz="2500" dirty="0"/>
          </a:p>
        </p:txBody>
      </p:sp>
      <p:sp>
        <p:nvSpPr>
          <p:cNvPr id="9" name="What is simply dummy text of the printing and typesetting industry has been the industry's standard dummy text ever since the 1500s when an unknown printer took a galley of type and scrambled it to make a type specimen book it has. What is simply dummy t">
            <a:extLst>
              <a:ext uri="{FF2B5EF4-FFF2-40B4-BE49-F238E27FC236}">
                <a16:creationId xmlns:a16="http://schemas.microsoft.com/office/drawing/2014/main" id="{97A2E11D-CE0C-5A4B-85FD-F853E472A540}"/>
              </a:ext>
            </a:extLst>
          </p:cNvPr>
          <p:cNvSpPr txBox="1"/>
          <p:nvPr/>
        </p:nvSpPr>
        <p:spPr>
          <a:xfrm>
            <a:off x="866601" y="1708976"/>
            <a:ext cx="10431637" cy="451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Repo Git: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https://github.com/brunotarghetta/CourseLibrary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Pluralsight: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Building a RESTful API with ASP.NET Core 3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Request Access to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pluralsight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0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E-Learning (sharepoint.com)</a:t>
            </a:r>
            <a:r>
              <a:rPr lang="en-US" sz="10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Technologies stack is based on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Wellsky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client.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Each module will have a class to validate knowledge after the class sees the video and code what the module propose.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After the course attendee will have knowledge of: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Aspe.Net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API, REST, Dependency injection, Data annotation, Fluent Validation,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Automapper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Postman,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UnitTest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logging, Entity Framework.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Version Check: </a:t>
            </a:r>
          </a:p>
          <a:p>
            <a:pPr marL="628650" lvl="1" indent="-171450" defTabSz="410766">
              <a:spcBef>
                <a:spcPts val="1500"/>
              </a:spcBef>
              <a:buFont typeface="Arial" panose="020B0604020202020204" pitchFamily="34" charset="0"/>
              <a:buChar char="•"/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1000" dirty="0" err="1">
                <a:latin typeface="Arial" panose="020B0604020202020204" pitchFamily="34" charset="0"/>
                <a:cs typeface="Arial" panose="020B0604020202020204" pitchFamily="34" charset="0"/>
              </a:rPr>
              <a:t>ASPNet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Core 3</a:t>
            </a:r>
          </a:p>
          <a:p>
            <a:pPr marL="628650" lvl="1" indent="-171450" defTabSz="410766">
              <a:spcBef>
                <a:spcPts val="1500"/>
              </a:spcBef>
              <a:buFont typeface="Arial" panose="020B0604020202020204" pitchFamily="34" charset="0"/>
              <a:buChar char="•"/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Visual Studio</a:t>
            </a:r>
          </a:p>
          <a:p>
            <a:pPr marL="628650" lvl="1" indent="-171450" defTabSz="410766">
              <a:spcBef>
                <a:spcPts val="1500"/>
              </a:spcBef>
              <a:buFont typeface="Arial" panose="020B0604020202020204" pitchFamily="34" charset="0"/>
              <a:buChar char="•"/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Entity framework core 3.0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lient Name  Presentation Title  -  1. Chapter Name">
            <a:extLst>
              <a:ext uri="{FF2B5EF4-FFF2-40B4-BE49-F238E27FC236}">
                <a16:creationId xmlns:a16="http://schemas.microsoft.com/office/drawing/2014/main" id="{A277BD2B-6479-D403-0C8C-B6AF82375215}"/>
              </a:ext>
            </a:extLst>
          </p:cNvPr>
          <p:cNvSpPr txBox="1">
            <a:spLocks/>
          </p:cNvSpPr>
          <p:nvPr/>
        </p:nvSpPr>
        <p:spPr>
          <a:xfrm>
            <a:off x="866601" y="67597"/>
            <a:ext cx="4683974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0" marR="0" indent="0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4497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7672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10847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14022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17197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20372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23547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6722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>
              <a:defRPr sz="1600"/>
            </a:pPr>
            <a:r>
              <a:rPr lang="en-US" b="1" kern="0" dirty="0">
                <a:solidFill>
                  <a:srgbClr val="929292"/>
                </a:solidFill>
                <a:latin typeface="+mn-lt"/>
                <a:ea typeface="+mn-ea"/>
                <a:cs typeface="+mn-cs"/>
                <a:sym typeface="Helvetica"/>
              </a:rPr>
              <a:t>Bench activity </a:t>
            </a:r>
            <a:r>
              <a:rPr lang="en-US" kern="0" dirty="0">
                <a:solidFill>
                  <a:srgbClr val="929292"/>
                </a:solidFill>
              </a:rPr>
              <a:t>Backend </a:t>
            </a:r>
            <a:r>
              <a:rPr lang="en-US" kern="0" dirty="0" err="1">
                <a:solidFill>
                  <a:srgbClr val="929292"/>
                </a:solidFill>
              </a:rPr>
              <a:t>.Net</a:t>
            </a:r>
            <a:r>
              <a:rPr lang="en-US" kern="0" dirty="0">
                <a:solidFill>
                  <a:srgbClr val="929292"/>
                </a:solidFill>
              </a:rPr>
              <a:t> - </a:t>
            </a:r>
            <a:r>
              <a:rPr lang="en-US" kern="0" dirty="0"/>
              <a:t> </a:t>
            </a:r>
            <a:r>
              <a:rPr lang="en-US" b="1" kern="0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Beginer</a:t>
            </a:r>
            <a:r>
              <a:rPr lang="en-US" b="1" kern="0" dirty="0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 course</a:t>
            </a:r>
          </a:p>
        </p:txBody>
      </p:sp>
    </p:spTree>
    <p:extLst>
      <p:ext uri="{BB962C8B-B14F-4D97-AF65-F5344CB8AC3E}">
        <p14:creationId xmlns:p14="http://schemas.microsoft.com/office/powerpoint/2010/main" val="14246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hite">
  <a:themeElements>
    <a:clrScheme name="Endava 2020">
      <a:dk1>
        <a:srgbClr val="48535B"/>
      </a:dk1>
      <a:lt1>
        <a:srgbClr val="FFFFFF"/>
      </a:lt1>
      <a:dk2>
        <a:srgbClr val="000000"/>
      </a:dk2>
      <a:lt2>
        <a:srgbClr val="F0F3F3"/>
      </a:lt2>
      <a:accent1>
        <a:srgbClr val="DE411A"/>
      </a:accent1>
      <a:accent2>
        <a:srgbClr val="379BD7"/>
      </a:accent2>
      <a:accent3>
        <a:srgbClr val="233237"/>
      </a:accent3>
      <a:accent4>
        <a:srgbClr val="C31900"/>
      </a:accent4>
      <a:accent5>
        <a:srgbClr val="EC6861"/>
      </a:accent5>
      <a:accent6>
        <a:srgbClr val="0AC3E6"/>
      </a:accent6>
      <a:hlink>
        <a:srgbClr val="285078"/>
      </a:hlink>
      <a:folHlink>
        <a:srgbClr val="7151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:ma14="http://schemas.microsoft.com/office/mac/drawingml/2011/main" xmlns:a14="http://schemas.microsoft.com/office/drawing/2010/main" xmlns:m="http://schemas.openxmlformats.org/officeDocument/2006/math" xmlns="" val="1"/>
          </a:ext>
        </a:extLst>
      </a:spPr>
      <a:bodyPr lIns="71437" tIns="71437" rIns="71437" bIns="71437">
        <a:spAutoFit/>
      </a:bodyPr>
      <a:lstStyle>
        <a:defPPr algn="l" defTabSz="821531">
          <a:lnSpc>
            <a:spcPct val="100000"/>
          </a:lnSpc>
          <a:spcBef>
            <a:spcPts val="3000"/>
          </a:spcBef>
          <a:defRPr sz="2000" b="0" cap="none" spc="0" dirty="0">
            <a:solidFill>
              <a:srgbClr val="5E5E5E"/>
            </a:solidFill>
            <a:latin typeface="Arial" panose="020B0604020202020204" pitchFamily="34" charset="0"/>
            <a:ea typeface="Helvetica Light"/>
            <a:cs typeface="Arial" panose="020B0604020202020204" pitchFamily="34" charset="0"/>
            <a:sym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371</Words>
  <Application>Microsoft Office PowerPoint</Application>
  <PresentationFormat>Widescreen</PresentationFormat>
  <Paragraphs>53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Helvetica</vt:lpstr>
      <vt:lpstr>Helvetica Light</vt:lpstr>
      <vt:lpstr>TwitterChirp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Targhetta</dc:creator>
  <cp:lastModifiedBy>Bruno Targhetta</cp:lastModifiedBy>
  <cp:revision>2</cp:revision>
  <dcterms:created xsi:type="dcterms:W3CDTF">2022-08-04T19:07:33Z</dcterms:created>
  <dcterms:modified xsi:type="dcterms:W3CDTF">2022-08-11T14:31:33Z</dcterms:modified>
</cp:coreProperties>
</file>